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76" r:id="rId9"/>
    <p:sldId id="267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03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897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47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29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80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94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194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0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82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770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49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56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70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839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274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2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7EEFA5-E93F-4B96-8310-072FCA723454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D11002-DC3F-49AC-8740-F67A16FACC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11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По­нятие многогранника. Геометрическое тело. Теорема Эйлера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54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“Мудр не тот, кто знает много, а тот, чьи знания полезны” (Эсхил)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9" descr="C:\WINDOWS\Temp\~DEST\сканирование004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42690" y="3319269"/>
            <a:ext cx="3601309" cy="3445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196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Самостоятельная работа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 Найдите расстояние между вершинами А 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прямоугольного параллелепипеда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ABCDA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для которого АВ = 9,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 12, АА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=5.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№2 В прямоугольном параллелепипеде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ABCDA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известно, что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 1, ВВ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=2,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= 2. Найдите длину диагонали АС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№3. В прямоугольном параллелепипеде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ABCDA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известно, что АС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 √14, ВВ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=1, А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 3. Найдите длину ребра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33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Поверхность, составленную из многоугольников и ограничивающую некоторое геометрическое тело называют многогранной поверхностью или многогранником.</a:t>
            </a:r>
            <a:endParaRPr lang="ru-RU" sz="3200" dirty="0"/>
          </a:p>
        </p:txBody>
      </p:sp>
      <p:pic>
        <p:nvPicPr>
          <p:cNvPr id="4" name="Объект 3" descr="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2" b="66115"/>
          <a:stretch>
            <a:fillRect/>
          </a:stretch>
        </p:blipFill>
        <p:spPr bwMode="auto">
          <a:xfrm>
            <a:off x="3695700" y="2679700"/>
            <a:ext cx="5295900" cy="4178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794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Многогранник называется выпуклым, если он расположен по одну сторону от плоскости каждой его грани.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69" b="73268"/>
          <a:stretch>
            <a:fillRect/>
          </a:stretch>
        </p:blipFill>
        <p:spPr bwMode="auto">
          <a:xfrm>
            <a:off x="2751137" y="2174874"/>
            <a:ext cx="7053263" cy="4492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697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2098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>
                <a:solidFill>
                  <a:srgbClr val="000066"/>
                </a:solidFill>
              </a:rPr>
              <a:t>Формула Эйлера </a:t>
            </a:r>
            <a:r>
              <a:rPr lang="ru-RU" sz="2800">
                <a:solidFill>
                  <a:srgbClr val="000066"/>
                </a:solidFill>
              </a:rPr>
              <a:t>(таблица №1)</a:t>
            </a:r>
          </a:p>
        </p:txBody>
      </p:sp>
      <p:graphicFrame>
        <p:nvGraphicFramePr>
          <p:cNvPr id="10243" name="Group 3"/>
          <p:cNvGraphicFramePr>
            <a:graphicFrameLocks noGrp="1"/>
          </p:cNvGraphicFramePr>
          <p:nvPr/>
        </p:nvGraphicFramePr>
        <p:xfrm>
          <a:off x="2133600" y="914400"/>
          <a:ext cx="7696200" cy="5724528"/>
        </p:xfrm>
        <a:graphic>
          <a:graphicData uri="http://schemas.openxmlformats.org/drawingml/2006/table">
            <a:tbl>
              <a:tblPr/>
              <a:tblGrid>
                <a:gridCol w="2209800"/>
                <a:gridCol w="1905000"/>
                <a:gridCol w="1828800"/>
                <a:gridCol w="1752600"/>
              </a:tblGrid>
              <a:tr h="8905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Правильный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многогран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Число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0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граней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вершин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ребер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Тетраэдр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Куб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Октаэдр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Додекаэдр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Икосаэдр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27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ru-RU">
                <a:solidFill>
                  <a:srgbClr val="000066"/>
                </a:solidFill>
              </a:rPr>
              <a:t>Формула Эйлера </a:t>
            </a:r>
            <a:r>
              <a:rPr lang="ru-RU" sz="2800">
                <a:solidFill>
                  <a:srgbClr val="000066"/>
                </a:solidFill>
              </a:rPr>
              <a:t>(таблица №2)</a:t>
            </a:r>
          </a:p>
        </p:txBody>
      </p:sp>
      <p:graphicFrame>
        <p:nvGraphicFramePr>
          <p:cNvPr id="7224" name="Group 56"/>
          <p:cNvGraphicFramePr>
            <a:graphicFrameLocks noGrp="1"/>
          </p:cNvGraphicFramePr>
          <p:nvPr/>
        </p:nvGraphicFramePr>
        <p:xfrm>
          <a:off x="2133600" y="914401"/>
          <a:ext cx="7696200" cy="5737163"/>
        </p:xfrm>
        <a:graphic>
          <a:graphicData uri="http://schemas.openxmlformats.org/drawingml/2006/table">
            <a:tbl>
              <a:tblPr/>
              <a:tblGrid>
                <a:gridCol w="2209800"/>
                <a:gridCol w="3733800"/>
                <a:gridCol w="1752600"/>
              </a:tblGrid>
              <a:tr h="8667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Правильный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многогран - 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Число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0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граней и вершин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(Г + В)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ребер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(Р)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Тетраэдр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Куб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Октаэдр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Додекаэдр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Икосаэдр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6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2098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>
                <a:solidFill>
                  <a:srgbClr val="000066"/>
                </a:solidFill>
              </a:rPr>
              <a:t>Формула Эйлера </a:t>
            </a:r>
            <a:r>
              <a:rPr lang="ru-RU" sz="2800">
                <a:solidFill>
                  <a:srgbClr val="000066"/>
                </a:solidFill>
              </a:rPr>
              <a:t>(таблица №2)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/>
        </p:nvGraphicFramePr>
        <p:xfrm>
          <a:off x="2133600" y="914401"/>
          <a:ext cx="7696200" cy="5737163"/>
        </p:xfrm>
        <a:graphic>
          <a:graphicData uri="http://schemas.openxmlformats.org/drawingml/2006/table">
            <a:tbl>
              <a:tblPr/>
              <a:tblGrid>
                <a:gridCol w="2209800"/>
                <a:gridCol w="3733800"/>
                <a:gridCol w="1752600"/>
              </a:tblGrid>
              <a:tr h="8667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Правильный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многогран - ник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Число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0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граней и вершин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(Г + В)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ребер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(Р)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Тетраэдр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 + 4 = 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Куб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 + 8 = 14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Октаэдр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 + 6 = 14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Додекаэдр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 + 20 = 32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Икосаэдр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 + 12 = 32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3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35300" y="2196428"/>
            <a:ext cx="8064500" cy="3668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Ответ: Выпуклые – б), д); невыпуклые – а), в), г).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Ответ: Нет.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Ответ: Да, у тетраэдра.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Ответ: П = 2Р.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Ответ: а) В = 6, Г = 8, октаэдр; б) В = 7, Г = 10, пятиугольная  </a:t>
            </a:r>
            <a:r>
              <a:rPr lang="ru-RU" sz="200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бипирамида</a:t>
            </a: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Ответ: а) В = 8, Г = 6, куб; б) В = 10, Г = 7, пятиугольная призма.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7.Ответ: В = 6, Г = 8, октаэдр.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75"/>
              </a:spcAft>
            </a:pPr>
            <a:r>
              <a:rPr lang="ru-RU" sz="20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 Ответ: 0.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39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Схем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401" y="101600"/>
            <a:ext cx="67691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60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26</TotalTime>
  <Words>290</Words>
  <Application>Microsoft Office PowerPoint</Application>
  <PresentationFormat>Широкоэкранный</PresentationFormat>
  <Paragraphs>82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Times New Roman</vt:lpstr>
      <vt:lpstr>Параллакс</vt:lpstr>
      <vt:lpstr>По­нятие многогранника. Геометрическое тело. Теорема Эйлера</vt:lpstr>
      <vt:lpstr>“Мудр не тот, кто знает много, а тот, чьи знания полезны” (Эсхил) </vt:lpstr>
      <vt:lpstr>Самостоятельная работа </vt:lpstr>
      <vt:lpstr>Поверхность, составленную из многоугольников и ограничивающую некоторое геометрическое тело называют многогранной поверхностью или многогранником.</vt:lpstr>
      <vt:lpstr>Многогранник называется выпуклым, если он расположен по одну сторону от плоскости каждой его грани. </vt:lpstr>
      <vt:lpstr>Презентация PowerPoint</vt:lpstr>
      <vt:lpstr>Формула Эйлера (таблица №2)</vt:lpstr>
      <vt:lpstr>Презентация PowerPoint</vt:lpstr>
      <vt:lpstr>Ответы:</vt:lpstr>
      <vt:lpstr>Презентация PowerPoint</vt:lpstr>
    </vt:vector>
  </TitlesOfParts>
  <Company>AlexSoft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По­нятие многогранника. Геометрическое тело. Теорема Эйлера</dc:title>
  <dc:creator>Admin</dc:creator>
  <cp:lastModifiedBy>Admin</cp:lastModifiedBy>
  <cp:revision>3</cp:revision>
  <dcterms:created xsi:type="dcterms:W3CDTF">2016-09-25T21:13:01Z</dcterms:created>
  <dcterms:modified xsi:type="dcterms:W3CDTF">2016-09-25T21:39:13Z</dcterms:modified>
</cp:coreProperties>
</file>